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tun_4@outlook.com" initials="z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0" autoAdjust="0"/>
    <p:restoredTop sz="86350" autoAdjust="0"/>
  </p:normalViewPr>
  <p:slideViewPr>
    <p:cSldViewPr snapToGrid="0">
      <p:cViewPr>
        <p:scale>
          <a:sx n="89" d="100"/>
          <a:sy n="89" d="100"/>
        </p:scale>
        <p:origin x="896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8T00:17:20.16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11B55-E9B9-4B6E-B78A-2F3E7E7D1AEB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5B261-B010-48AD-99BF-FAD537DB2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59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5B261-B010-48AD-99BF-FAD537DB28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7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7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58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99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219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165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05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04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30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38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26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3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4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90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33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43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5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9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A5FCB-4700-4D34-9B83-98763442067E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72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blog.csdn.net/dataastron/article/details/79148574" TargetMode="External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AC438A-E2DD-4A71-8C46-609734579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TC35</a:t>
            </a:r>
            <a:r>
              <a:rPr lang="zh-CN" altLang="en-US" dirty="0"/>
              <a:t> 学习分享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1BDE19B-D082-4519-BFF8-0AF243905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</a:t>
            </a:r>
            <a:endParaRPr lang="en-US" altLang="zh-CN" dirty="0"/>
          </a:p>
          <a:p>
            <a:r>
              <a:rPr lang="zh-CN" altLang="en-US" dirty="0"/>
              <a:t>李文娟</a:t>
            </a:r>
          </a:p>
        </p:txBody>
      </p:sp>
    </p:spTree>
    <p:extLst>
      <p:ext uri="{BB962C8B-B14F-4D97-AF65-F5344CB8AC3E}">
        <p14:creationId xmlns:p14="http://schemas.microsoft.com/office/powerpoint/2010/main" val="295601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C0A95BFF-01A6-47E6-9E66-D4C37B0A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800EC66D-17D9-4FB1-925F-79047C7CB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37138"/>
            <a:ext cx="9613861" cy="399857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    工具中的一些坑（编码不一致、</a:t>
            </a:r>
            <a:r>
              <a:rPr lang="en-US" altLang="zh-CN" sz="2800" dirty="0"/>
              <a:t>eclipse</a:t>
            </a:r>
            <a:r>
              <a:rPr lang="zh-CN" altLang="en-US" sz="2800" dirty="0"/>
              <a:t> </a:t>
            </a:r>
            <a:r>
              <a:rPr lang="zh-CN" altLang="en-US" sz="2800" dirty="0"/>
              <a:t>不包含</a:t>
            </a:r>
            <a:r>
              <a:rPr lang="en-US" altLang="zh-CN" sz="2800" dirty="0"/>
              <a:t>main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     </a:t>
            </a:r>
            <a:r>
              <a:rPr lang="en-US" altLang="zh-CN" sz="2800" dirty="0"/>
              <a:t>Eclipse</a:t>
            </a:r>
            <a:r>
              <a:rPr lang="zh-CN" altLang="en-US" sz="2800" dirty="0"/>
              <a:t> 怎么变得好用？ </a:t>
            </a:r>
            <a:r>
              <a:rPr lang="en-US" altLang="zh-CN" sz="2800" dirty="0"/>
              <a:t>——</a:t>
            </a:r>
            <a:r>
              <a:rPr lang="zh-CN" altLang="en-US" sz="2800" dirty="0"/>
              <a:t> 快捷键、自动提示补全  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    思路的拐弯（值转小标统计元素出现次数、倒序输出）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    其他：</a:t>
            </a:r>
            <a:r>
              <a:rPr lang="zh-CN" altLang="en-US" sz="2800" dirty="0"/>
              <a:t>课堂讲义（合并文档）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145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0854" y="729477"/>
            <a:ext cx="9613861" cy="1080938"/>
          </a:xfrm>
        </p:spPr>
        <p:txBody>
          <a:bodyPr/>
          <a:lstStyle/>
          <a:p>
            <a:r>
              <a:rPr lang="zh-CN" altLang="en-US"/>
              <a:t>编码不一致导致的乱码 </a:t>
            </a:r>
            <a:r>
              <a:rPr lang="en-US" altLang="zh-CN"/>
              <a:t>sublime</a:t>
            </a:r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296883" y="2315688"/>
            <a:ext cx="2731325" cy="1721922"/>
          </a:xfrm>
          <a:prstGeom prst="fram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" y="2154604"/>
            <a:ext cx="9834919" cy="465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9" t="22945" r="11187" b="12960"/>
          <a:stretch/>
        </p:blipFill>
        <p:spPr>
          <a:xfrm>
            <a:off x="6887688" y="64741"/>
            <a:ext cx="5113927" cy="3491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49" y="1644160"/>
            <a:ext cx="3197109" cy="38238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8048" y="3298946"/>
            <a:ext cx="4697426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javac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mr-IN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encoding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file.java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javac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mr-IN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encoding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GBK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file.java</a:t>
            </a:r>
          </a:p>
          <a:p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javac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mr-IN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encoding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UTF8</a:t>
            </a:r>
            <a:r>
              <a: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file.java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Frame 14"/>
          <p:cNvSpPr/>
          <p:nvPr/>
        </p:nvSpPr>
        <p:spPr>
          <a:xfrm>
            <a:off x="7030192" y="2078760"/>
            <a:ext cx="4885282" cy="521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/>
          <p:cNvSpPr/>
          <p:nvPr/>
        </p:nvSpPr>
        <p:spPr>
          <a:xfrm>
            <a:off x="2291938" y="1911927"/>
            <a:ext cx="1859720" cy="269569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6883" y="4477927"/>
            <a:ext cx="434636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在偏好设置中选择</a:t>
            </a:r>
            <a:r>
              <a:rPr lang="en-US" altLang="zh-CN"/>
              <a:t>&gt;</a:t>
            </a:r>
            <a:r>
              <a:rPr lang="zh-CN" altLang="en-US"/>
              <a:t>纯文本文件编码中的</a:t>
            </a:r>
            <a:r>
              <a:rPr lang="en-US" altLang="zh-CN"/>
              <a:t>&gt;</a:t>
            </a:r>
            <a:r>
              <a:rPr lang="zh-CN" altLang="en-US"/>
              <a:t>打开文件和存储文件</a:t>
            </a:r>
            <a:r>
              <a:rPr lang="en-US" altLang="zh-CN"/>
              <a:t>;</a:t>
            </a:r>
            <a:r>
              <a:rPr lang="zh-CN" altLang="en-US"/>
              <a:t>修改成为</a:t>
            </a:r>
            <a:r>
              <a:rPr lang="en-US" altLang="zh-CN"/>
              <a:t>&gt;</a:t>
            </a:r>
            <a:r>
              <a:rPr lang="zh-CN" altLang="en-US"/>
              <a:t>中文</a:t>
            </a:r>
            <a:r>
              <a:rPr lang="en-US" altLang="zh-CN"/>
              <a:t>(GB 18030)</a:t>
            </a:r>
            <a:r>
              <a:rPr lang="zh-CN" altLang="en-US"/>
              <a:t>，反正和</a:t>
            </a:r>
            <a:r>
              <a:rPr lang="en-US" altLang="zh-CN"/>
              <a:t>GBK</a:t>
            </a:r>
            <a:r>
              <a:rPr lang="zh-CN" altLang="en-US"/>
              <a:t>一样都是中文编码</a:t>
            </a:r>
            <a:endParaRPr lang="en-US"/>
          </a:p>
        </p:txBody>
      </p:sp>
      <p:sp>
        <p:nvSpPr>
          <p:cNvPr id="18" name="TextBox 17">
            <a:hlinkClick r:id="rId5"/>
          </p:cNvPr>
          <p:cNvSpPr txBox="1"/>
          <p:nvPr/>
        </p:nvSpPr>
        <p:spPr>
          <a:xfrm>
            <a:off x="588252" y="5656908"/>
            <a:ext cx="639630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https://blog.csdn.net/dataastron/article/details/79148574</a:t>
            </a:r>
          </a:p>
        </p:txBody>
      </p:sp>
      <p:sp>
        <p:nvSpPr>
          <p:cNvPr id="21" name="Down Arrow 20"/>
          <p:cNvSpPr/>
          <p:nvPr/>
        </p:nvSpPr>
        <p:spPr>
          <a:xfrm rot="6350675">
            <a:off x="9659719" y="5138469"/>
            <a:ext cx="414627" cy="1459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2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编码不一致导致的乱码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 </a:t>
            </a:r>
            <a:r>
              <a:rPr lang="en-US" altLang="zh-CN"/>
              <a:t>Eclipse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7" y="1943823"/>
            <a:ext cx="7548643" cy="4750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66" y="862885"/>
            <a:ext cx="6497025" cy="571738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9344067">
            <a:off x="990194" y="4979247"/>
            <a:ext cx="1665375" cy="508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ame 10"/>
          <p:cNvSpPr/>
          <p:nvPr/>
        </p:nvSpPr>
        <p:spPr>
          <a:xfrm>
            <a:off x="7559879" y="5125792"/>
            <a:ext cx="2160429" cy="94015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6117465" y="3142445"/>
            <a:ext cx="1561565" cy="43788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5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6151293" cy="1080938"/>
          </a:xfrm>
        </p:spPr>
        <p:txBody>
          <a:bodyPr/>
          <a:lstStyle/>
          <a:p>
            <a:r>
              <a:rPr lang="en-US" altLang="zh-CN"/>
              <a:t>Eclipse</a:t>
            </a:r>
            <a:r>
              <a:rPr lang="zh-CN" altLang="en-US"/>
              <a:t> </a:t>
            </a:r>
            <a:r>
              <a:rPr lang="en-US" altLang="zh-CN"/>
              <a:t>!</a:t>
            </a:r>
            <a:r>
              <a:rPr lang="zh-CN" altLang="en-US"/>
              <a:t> </a:t>
            </a:r>
            <a:r>
              <a:rPr lang="en-US" altLang="zh-CN"/>
              <a:t>Editor</a:t>
            </a:r>
            <a:r>
              <a:rPr lang="zh-CN" altLang="en-US"/>
              <a:t> </a:t>
            </a:r>
            <a:r>
              <a:rPr lang="en-US" altLang="zh-CN"/>
              <a:t>does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contain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main</a:t>
            </a:r>
            <a:r>
              <a:rPr lang="zh-CN" altLang="en-US"/>
              <a:t> </a:t>
            </a:r>
            <a:r>
              <a:rPr lang="en-US" altLang="zh-CN"/>
              <a:t>type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2" t="-3249" r="5296" b="-1"/>
          <a:stretch/>
        </p:blipFill>
        <p:spPr>
          <a:xfrm>
            <a:off x="161042" y="1661066"/>
            <a:ext cx="5930779" cy="509588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528956" y="3982903"/>
            <a:ext cx="3409320" cy="78828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94" y="0"/>
            <a:ext cx="5141753" cy="4377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21" y="2557353"/>
            <a:ext cx="5774450" cy="41996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754002">
            <a:off x="5175919" y="2213571"/>
            <a:ext cx="1632204" cy="540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/>
          <p:cNvSpPr/>
          <p:nvPr/>
        </p:nvSpPr>
        <p:spPr>
          <a:xfrm>
            <a:off x="10586434" y="1293697"/>
            <a:ext cx="1279837" cy="540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Eclipse</a:t>
            </a:r>
            <a:r>
              <a:rPr lang="zh-CN" altLang="en-US"/>
              <a:t> 自动提示补全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3" y="1834166"/>
            <a:ext cx="5854844" cy="4904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101" y="3414198"/>
            <a:ext cx="4656964" cy="3353650"/>
          </a:xfrm>
          <a:prstGeom prst="rect">
            <a:avLst/>
          </a:prstGeom>
        </p:spPr>
      </p:pic>
      <p:pic>
        <p:nvPicPr>
          <p:cNvPr id="3" name="QQ20181018-004336-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7425" y="1100177"/>
            <a:ext cx="6590485" cy="2790435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Frame 5"/>
          <p:cNvSpPr/>
          <p:nvPr/>
        </p:nvSpPr>
        <p:spPr>
          <a:xfrm>
            <a:off x="176103" y="1648496"/>
            <a:ext cx="4061046" cy="65682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4472733">
            <a:off x="5598210" y="4373037"/>
            <a:ext cx="388926" cy="2494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4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Eclipse</a:t>
            </a:r>
            <a:r>
              <a:rPr lang="zh-CN" altLang="en-US"/>
              <a:t> 快捷键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7" t="-2310" r="20260" b="1"/>
          <a:stretch/>
        </p:blipFill>
        <p:spPr>
          <a:xfrm>
            <a:off x="229148" y="1985963"/>
            <a:ext cx="4089294" cy="3929061"/>
          </a:xfrm>
          <a:prstGeom prst="rect">
            <a:avLst/>
          </a:prstGeom>
        </p:spPr>
      </p:pic>
      <p:pic>
        <p:nvPicPr>
          <p:cNvPr id="5" name="QQ20181018-011019-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9971" y="1500188"/>
            <a:ext cx="8105818" cy="5129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29148" y="6087546"/>
            <a:ext cx="561865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https://www.cnblogs.com/mq0036/p/4995390.html</a:t>
            </a:r>
          </a:p>
        </p:txBody>
      </p:sp>
    </p:spTree>
    <p:extLst>
      <p:ext uri="{BB962C8B-B14F-4D97-AF65-F5344CB8AC3E}">
        <p14:creationId xmlns:p14="http://schemas.microsoft.com/office/powerpoint/2010/main" val="13805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94" y="781804"/>
            <a:ext cx="4691778" cy="10809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sz="4800" dirty="0"/>
              <a:t>值转小标统计元素出现的次数</a:t>
            </a:r>
            <a:endParaRPr lang="en-US" sz="4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7" r="316"/>
          <a:stretch/>
        </p:blipFill>
        <p:spPr>
          <a:xfrm>
            <a:off x="571501" y="1886519"/>
            <a:ext cx="9001124" cy="49429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34137" y="4964906"/>
            <a:ext cx="5757863" cy="15696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/>
              <a:t>int[] newArray = new int[41];		</a:t>
            </a:r>
          </a:p>
          <a:p>
            <a:r>
              <a:rPr lang="en-US" sz="2400"/>
              <a:t>for (int i : array) {</a:t>
            </a:r>
          </a:p>
          <a:p>
            <a:r>
              <a:rPr lang="en-US" sz="2400"/>
              <a:t>	newArray[i-10] = newArray[i-10] + 1; </a:t>
            </a:r>
          </a:p>
          <a:p>
            <a:r>
              <a:rPr lang="en-US" sz="2400"/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82" y="160661"/>
            <a:ext cx="4245247" cy="3668389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1271588" y="4414838"/>
            <a:ext cx="4014784" cy="1143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0225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179</TotalTime>
  <Words>174</Words>
  <Application>Microsoft Macintosh PowerPoint</Application>
  <PresentationFormat>Widescreen</PresentationFormat>
  <Paragraphs>26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Mangal</vt:lpstr>
      <vt:lpstr>Trebuchet MS</vt:lpstr>
      <vt:lpstr>Wingdings</vt:lpstr>
      <vt:lpstr>宋体</vt:lpstr>
      <vt:lpstr>等线</vt:lpstr>
      <vt:lpstr>Arial</vt:lpstr>
      <vt:lpstr>柏林</vt:lpstr>
      <vt:lpstr>JAVA TC35 学习分享</vt:lpstr>
      <vt:lpstr>目录</vt:lpstr>
      <vt:lpstr>编码不一致导致的乱码 sublime</vt:lpstr>
      <vt:lpstr>编码不一致导致的乱码  Eclipse</vt:lpstr>
      <vt:lpstr>Eclipse ! Editor does not contain a main type</vt:lpstr>
      <vt:lpstr>Eclipse 自动提示补全 </vt:lpstr>
      <vt:lpstr>Eclipse 快捷键</vt:lpstr>
      <vt:lpstr>值转小标统计元素出现的次数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TC35 学习分享</dc:title>
  <dc:creator>Administrator</dc:creator>
  <cp:lastModifiedBy>ztun_4@outlook.com</cp:lastModifiedBy>
  <cp:revision>61</cp:revision>
  <dcterms:created xsi:type="dcterms:W3CDTF">2018-10-17T08:09:19Z</dcterms:created>
  <dcterms:modified xsi:type="dcterms:W3CDTF">2018-10-17T17:36:55Z</dcterms:modified>
</cp:coreProperties>
</file>